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 showGuides="1">
      <p:cViewPr varScale="1">
        <p:scale>
          <a:sx n="65" d="100"/>
          <a:sy n="65" d="100"/>
        </p:scale>
        <p:origin x="2538" y="8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CC939-8DB9-4BFA-BBA5-CDD911E8F995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4D2A5-25F1-4B60-B2DF-506B959866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12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CC939-8DB9-4BFA-BBA5-CDD911E8F995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4D2A5-25F1-4B60-B2DF-506B959866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657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CC939-8DB9-4BFA-BBA5-CDD911E8F995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4D2A5-25F1-4B60-B2DF-506B959866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571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CC939-8DB9-4BFA-BBA5-CDD911E8F995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4D2A5-25F1-4B60-B2DF-506B959866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82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CC939-8DB9-4BFA-BBA5-CDD911E8F995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4D2A5-25F1-4B60-B2DF-506B959866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318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CC939-8DB9-4BFA-BBA5-CDD911E8F995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4D2A5-25F1-4B60-B2DF-506B959866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1109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CC939-8DB9-4BFA-BBA5-CDD911E8F995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4D2A5-25F1-4B60-B2DF-506B959866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335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CC939-8DB9-4BFA-BBA5-CDD911E8F995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4D2A5-25F1-4B60-B2DF-506B959866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57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CC939-8DB9-4BFA-BBA5-CDD911E8F995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4D2A5-25F1-4B60-B2DF-506B959866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76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CC939-8DB9-4BFA-BBA5-CDD911E8F995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4D2A5-25F1-4B60-B2DF-506B959866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296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CC939-8DB9-4BFA-BBA5-CDD911E8F995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4D2A5-25F1-4B60-B2DF-506B959866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860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7CC939-8DB9-4BFA-BBA5-CDD911E8F995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14D2A5-25F1-4B60-B2DF-506B959866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247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boyslifeorg.files.wordpress.com/2015/11/wellpackedpack.jpg?w=620&amp;h=756">
            <a:extLst>
              <a:ext uri="{FF2B5EF4-FFF2-40B4-BE49-F238E27FC236}">
                <a16:creationId xmlns:a16="http://schemas.microsoft.com/office/drawing/2014/main" id="{8F52EE0D-F353-4746-A23D-E8882ADE75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390832"/>
            <a:ext cx="6858001" cy="8362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51954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Behrmann, William A</dc:creator>
  <cp:lastModifiedBy>Behrmann, William A</cp:lastModifiedBy>
  <cp:revision>1</cp:revision>
  <cp:lastPrinted>2019-03-20T13:38:57Z</cp:lastPrinted>
  <dcterms:created xsi:type="dcterms:W3CDTF">2019-03-20T13:37:43Z</dcterms:created>
  <dcterms:modified xsi:type="dcterms:W3CDTF">2019-03-20T13:39:31Z</dcterms:modified>
</cp:coreProperties>
</file>